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5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9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6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8287-5043-D54D-9A00-10987128DD33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9AC7E-DE47-D743-A3D2-8FFA66A85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1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8370FC-8A26-4CCB-80D8-4F234E186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2629" b="33816"/>
          <a:stretch/>
        </p:blipFill>
        <p:spPr>
          <a:xfrm>
            <a:off x="209550" y="961376"/>
            <a:ext cx="8379078" cy="23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Fengyan Shi</dc:creator>
  <cp:lastModifiedBy>Fengyan Shi</cp:lastModifiedBy>
  <cp:revision>1</cp:revision>
  <dcterms:created xsi:type="dcterms:W3CDTF">2022-07-19T21:35:13Z</dcterms:created>
  <dcterms:modified xsi:type="dcterms:W3CDTF">2022-07-19T21:35:34Z</dcterms:modified>
</cp:coreProperties>
</file>